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6858000" cx="12192000"/>
  <p:notesSz cx="6858000" cy="9144000"/>
  <p:embeddedFontLst>
    <p:embeddedFont>
      <p:font typeface="Poppins Medium"/>
      <p:regular r:id="rId31"/>
      <p:bold r:id="rId32"/>
      <p:italic r:id="rId33"/>
      <p:boldItalic r:id="rId34"/>
    </p:embeddedFont>
    <p:embeddedFont>
      <p:font typeface="Poppins SemiBold"/>
      <p:regular r:id="rId35"/>
      <p:bold r:id="rId36"/>
      <p:italic r:id="rId37"/>
      <p:boldItalic r:id="rId38"/>
    </p:embeddedFont>
    <p:embeddedFont>
      <p:font typeface="Poppins ExtraBold"/>
      <p:bold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1" roundtripDataSignature="AMtx7mj0V4G3Tu6QMrKMbdx8sU08RQ9H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F44429E-86A2-487C-8148-D4E6617DEED0}">
  <a:tblStyle styleId="{DF44429E-86A2-487C-8148-D4E6617DEED0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ExtraBold-boldItalic.fntdata"/><Relationship Id="rId20" Type="http://schemas.openxmlformats.org/officeDocument/2006/relationships/slide" Target="slides/slide15.xml"/><Relationship Id="rId41" Type="http://customschemas.google.com/relationships/presentationmetadata" Target="meta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Medium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oppinsMedium-italic.fntdata"/><Relationship Id="rId10" Type="http://schemas.openxmlformats.org/officeDocument/2006/relationships/slide" Target="slides/slide5.xml"/><Relationship Id="rId32" Type="http://schemas.openxmlformats.org/officeDocument/2006/relationships/font" Target="fonts/PoppinsMedium-bold.fntdata"/><Relationship Id="rId13" Type="http://schemas.openxmlformats.org/officeDocument/2006/relationships/slide" Target="slides/slide8.xml"/><Relationship Id="rId35" Type="http://schemas.openxmlformats.org/officeDocument/2006/relationships/font" Target="fonts/PoppinsSemiBold-regular.fntdata"/><Relationship Id="rId12" Type="http://schemas.openxmlformats.org/officeDocument/2006/relationships/slide" Target="slides/slide7.xml"/><Relationship Id="rId34" Type="http://schemas.openxmlformats.org/officeDocument/2006/relationships/font" Target="fonts/PoppinsMedium-boldItalic.fntdata"/><Relationship Id="rId15" Type="http://schemas.openxmlformats.org/officeDocument/2006/relationships/slide" Target="slides/slide10.xml"/><Relationship Id="rId37" Type="http://schemas.openxmlformats.org/officeDocument/2006/relationships/font" Target="fonts/PoppinsSemiBold-italic.fntdata"/><Relationship Id="rId14" Type="http://schemas.openxmlformats.org/officeDocument/2006/relationships/slide" Target="slides/slide9.xml"/><Relationship Id="rId36" Type="http://schemas.openxmlformats.org/officeDocument/2006/relationships/font" Target="fonts/PoppinsSemiBold-bold.fntdata"/><Relationship Id="rId17" Type="http://schemas.openxmlformats.org/officeDocument/2006/relationships/slide" Target="slides/slide12.xml"/><Relationship Id="rId39" Type="http://schemas.openxmlformats.org/officeDocument/2006/relationships/font" Target="fonts/PoppinsExtraBold-bold.fntdata"/><Relationship Id="rId16" Type="http://schemas.openxmlformats.org/officeDocument/2006/relationships/slide" Target="slides/slide11.xml"/><Relationship Id="rId38" Type="http://schemas.openxmlformats.org/officeDocument/2006/relationships/font" Target="fonts/PoppinsSemiBold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A8A095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4" name="Google Shape;164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8A095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0" name="Google Shape;180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7" name="Google Shape;27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3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3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3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3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Relationship Id="rId4" Type="http://schemas.openxmlformats.org/officeDocument/2006/relationships/image" Target="../media/image17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Relationship Id="rId4" Type="http://schemas.openxmlformats.org/officeDocument/2006/relationships/image" Target="../media/image30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Relationship Id="rId4" Type="http://schemas.openxmlformats.org/officeDocument/2006/relationships/image" Target="../media/image1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Relationship Id="rId4" Type="http://schemas.openxmlformats.org/officeDocument/2006/relationships/image" Target="../media/image36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Relationship Id="rId4" Type="http://schemas.openxmlformats.org/officeDocument/2006/relationships/image" Target="../media/image43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Relationship Id="rId4" Type="http://schemas.openxmlformats.org/officeDocument/2006/relationships/image" Target="../media/image2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Relationship Id="rId4" Type="http://schemas.openxmlformats.org/officeDocument/2006/relationships/image" Target="../media/image51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jpg"/><Relationship Id="rId4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Relationship Id="rId4" Type="http://schemas.openxmlformats.org/officeDocument/2006/relationships/image" Target="../media/image34.gif"/><Relationship Id="rId5" Type="http://schemas.openxmlformats.org/officeDocument/2006/relationships/image" Target="../media/image46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Relationship Id="rId4" Type="http://schemas.openxmlformats.org/officeDocument/2006/relationships/image" Target="../media/image50.gif"/><Relationship Id="rId5" Type="http://schemas.openxmlformats.org/officeDocument/2006/relationships/image" Target="../media/image3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Relationship Id="rId4" Type="http://schemas.openxmlformats.org/officeDocument/2006/relationships/image" Target="../media/image15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Relationship Id="rId4" Type="http://schemas.openxmlformats.org/officeDocument/2006/relationships/image" Target="../media/image44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Relationship Id="rId4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jpg"/><Relationship Id="rId4" Type="http://schemas.openxmlformats.org/officeDocument/2006/relationships/image" Target="../media/image4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jpg"/><Relationship Id="rId4" Type="http://schemas.openxmlformats.org/officeDocument/2006/relationships/image" Target="../media/image49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Relationship Id="rId4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gif"/><Relationship Id="rId4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/>
          <p:nvPr>
            <p:ph type="title"/>
          </p:nvPr>
        </p:nvSpPr>
        <p:spPr>
          <a:xfrm>
            <a:off x="3319459" y="3429000"/>
            <a:ext cx="5553075" cy="14438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CB689"/>
              </a:buClr>
              <a:buSzPts val="4400"/>
              <a:buFont typeface="Poppins ExtraBold"/>
              <a:buNone/>
            </a:pPr>
            <a:r>
              <a:rPr lang="en-IN">
                <a:solidFill>
                  <a:srgbClr val="DCB689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Ultrasonic Sensor</a:t>
            </a:r>
            <a:endParaRPr>
              <a:solidFill>
                <a:srgbClr val="DCB689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34644" y="1573383"/>
            <a:ext cx="7322706" cy="1855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0"/>
          <p:cNvSpPr txBox="1"/>
          <p:nvPr>
            <p:ph type="title"/>
          </p:nvPr>
        </p:nvSpPr>
        <p:spPr>
          <a:xfrm>
            <a:off x="838200" y="4032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1E4"/>
              </a:buClr>
              <a:buSzPts val="4000"/>
              <a:buFont typeface="Poppins Medium"/>
              <a:buNone/>
            </a:pPr>
            <a:r>
              <a:rPr lang="en-IN" sz="4000">
                <a:solidFill>
                  <a:srgbClr val="FEF1E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How does </a:t>
            </a:r>
            <a:r>
              <a:rPr lang="en-IN" sz="4000">
                <a:solidFill>
                  <a:srgbClr val="DCB689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Ultrasonic</a:t>
            </a:r>
            <a:r>
              <a:rPr lang="en-IN" sz="4000">
                <a:solidFill>
                  <a:srgbClr val="FEF1E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actually do it?</a:t>
            </a:r>
            <a:endParaRPr/>
          </a:p>
        </p:txBody>
      </p:sp>
      <p:pic>
        <p:nvPicPr>
          <p:cNvPr id="154" name="Google Shape;15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52700" y="1905000"/>
            <a:ext cx="7010400" cy="321945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78611" y="934570"/>
            <a:ext cx="6234777" cy="4988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2"/>
          <p:cNvSpPr txBox="1"/>
          <p:nvPr/>
        </p:nvSpPr>
        <p:spPr>
          <a:xfrm>
            <a:off x="3243296" y="931128"/>
            <a:ext cx="570540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4800" u="none" cap="none" strike="noStrike">
                <a:solidFill>
                  <a:srgbClr val="DCB689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Pin Configuration</a:t>
            </a:r>
            <a:endParaRPr sz="4800">
              <a:solidFill>
                <a:srgbClr val="DCB689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68" name="Google Shape;168;p12"/>
          <p:cNvPicPr preferRelativeResize="0"/>
          <p:nvPr/>
        </p:nvPicPr>
        <p:blipFill rotWithShape="1">
          <a:blip r:embed="rId4">
            <a:alphaModFix/>
          </a:blip>
          <a:srcRect b="0" l="0" r="0" t="25461"/>
          <a:stretch/>
        </p:blipFill>
        <p:spPr>
          <a:xfrm>
            <a:off x="2533650" y="1876426"/>
            <a:ext cx="7033150" cy="3219449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descr="SRF05 Technical Documentation" id="169" name="Google Shape;169;p12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01999" y="885154"/>
            <a:ext cx="8188002" cy="5087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4"/>
          <p:cNvSpPr txBox="1"/>
          <p:nvPr/>
        </p:nvSpPr>
        <p:spPr>
          <a:xfrm>
            <a:off x="5281592" y="843189"/>
            <a:ext cx="193123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>
                <a:solidFill>
                  <a:srgbClr val="FEF1E4"/>
                </a:solidFill>
                <a:latin typeface="Calibri"/>
                <a:ea typeface="Calibri"/>
                <a:cs typeface="Calibri"/>
                <a:sym typeface="Calibri"/>
              </a:rPr>
              <a:t>Working</a:t>
            </a:r>
            <a:endParaRPr sz="4000">
              <a:solidFill>
                <a:srgbClr val="FEF1E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7440" y="1865177"/>
            <a:ext cx="5698650" cy="414963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4"/>
          <p:cNvSpPr txBox="1"/>
          <p:nvPr/>
        </p:nvSpPr>
        <p:spPr>
          <a:xfrm>
            <a:off x="162560" y="2690336"/>
            <a:ext cx="459232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rgbClr val="DCB689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Distance between the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rgbClr val="DCB689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sensor and the object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DCB689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rgbClr val="DCB689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= (Speed of sound in air x Time) / 2</a:t>
            </a:r>
            <a:endParaRPr sz="1800">
              <a:solidFill>
                <a:srgbClr val="DCB689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5"/>
          <p:cNvSpPr txBox="1"/>
          <p:nvPr/>
        </p:nvSpPr>
        <p:spPr>
          <a:xfrm>
            <a:off x="4124146" y="734108"/>
            <a:ext cx="394370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>
                <a:solidFill>
                  <a:srgbClr val="DCB689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Timing Diagram</a:t>
            </a:r>
            <a:endParaRPr sz="3600">
              <a:solidFill>
                <a:srgbClr val="DCB689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93" name="Google Shape;19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32026" y="1380439"/>
            <a:ext cx="8327947" cy="4628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6"/>
          <p:cNvSpPr txBox="1"/>
          <p:nvPr/>
        </p:nvSpPr>
        <p:spPr>
          <a:xfrm>
            <a:off x="957498" y="990403"/>
            <a:ext cx="467948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>
                <a:solidFill>
                  <a:srgbClr val="FEF1E4"/>
                </a:solidFill>
                <a:latin typeface="Calibri"/>
                <a:ea typeface="Calibri"/>
                <a:cs typeface="Calibri"/>
                <a:sym typeface="Calibri"/>
              </a:rPr>
              <a:t>HC-SR04 Ultrasonic Sensor</a:t>
            </a:r>
            <a:endParaRPr sz="3200">
              <a:solidFill>
                <a:srgbClr val="FEF1E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01" name="Google Shape;201;p16"/>
          <p:cNvGraphicFramePr/>
          <p:nvPr/>
        </p:nvGraphicFramePr>
        <p:xfrm>
          <a:off x="762807" y="16982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{DF44429E-86A2-487C-8148-D4E6617DEED0}</a:tableStyleId>
              </a:tblPr>
              <a:tblGrid>
                <a:gridCol w="2570075"/>
                <a:gridCol w="2498800"/>
              </a:tblGrid>
              <a:tr h="63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 u="none" cap="none" strike="noStrike">
                          <a:solidFill>
                            <a:srgbClr val="FEF1E4"/>
                          </a:solidFill>
                        </a:rPr>
                        <a:t>Operating Voltage</a:t>
                      </a:r>
                      <a:endParaRPr/>
                    </a:p>
                  </a:txBody>
                  <a:tcPr marT="42500" marB="42500" marR="42500" marL="42500" anchor="ctr">
                    <a:lnL cap="flat" cmpd="sng" w="12700">
                      <a:solidFill>
                        <a:srgbClr val="DCB6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CB6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CB6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CB6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 u="none" cap="none" strike="noStrike">
                          <a:solidFill>
                            <a:srgbClr val="FEF1E4"/>
                          </a:solidFill>
                        </a:rPr>
                        <a:t>5V DC</a:t>
                      </a:r>
                      <a:endParaRPr/>
                    </a:p>
                  </a:txBody>
                  <a:tcPr marT="42500" marB="42500" marR="42500" marL="42500" anchor="ctr">
                    <a:lnL cap="flat" cmpd="sng" w="12700">
                      <a:solidFill>
                        <a:srgbClr val="DCB6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CB6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CB6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CB6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 u="none" cap="none" strike="noStrike">
                          <a:solidFill>
                            <a:srgbClr val="FEF1E4"/>
                          </a:solidFill>
                        </a:rPr>
                        <a:t>Operating Current</a:t>
                      </a:r>
                      <a:endParaRPr/>
                    </a:p>
                  </a:txBody>
                  <a:tcPr marT="42500" marB="42500" marR="42500" marL="42500" anchor="ctr">
                    <a:lnL cap="flat" cmpd="sng" w="12700">
                      <a:solidFill>
                        <a:srgbClr val="DCB6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CB6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CB6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CB6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 u="none" cap="none" strike="noStrike">
                          <a:solidFill>
                            <a:srgbClr val="FEF1E4"/>
                          </a:solidFill>
                        </a:rPr>
                        <a:t>15mA</a:t>
                      </a:r>
                      <a:endParaRPr/>
                    </a:p>
                  </a:txBody>
                  <a:tcPr marT="42500" marB="42500" marR="42500" marL="42500" anchor="ctr">
                    <a:lnL cap="flat" cmpd="sng" w="12700">
                      <a:solidFill>
                        <a:srgbClr val="DCB6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CB6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CB6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CB6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 u="none" cap="none" strike="noStrike">
                          <a:solidFill>
                            <a:srgbClr val="FEF1E4"/>
                          </a:solidFill>
                        </a:rPr>
                        <a:t>Operating Frequency</a:t>
                      </a:r>
                      <a:endParaRPr/>
                    </a:p>
                  </a:txBody>
                  <a:tcPr marT="42500" marB="42500" marR="42500" marL="42500" anchor="ctr">
                    <a:lnL cap="flat" cmpd="sng" w="12700">
                      <a:solidFill>
                        <a:srgbClr val="DCB6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CB6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CB6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CB6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 u="none" cap="none" strike="noStrike">
                          <a:solidFill>
                            <a:srgbClr val="FEF1E4"/>
                          </a:solidFill>
                        </a:rPr>
                        <a:t>40KHz</a:t>
                      </a:r>
                      <a:endParaRPr/>
                    </a:p>
                  </a:txBody>
                  <a:tcPr marT="42500" marB="42500" marR="42500" marL="42500" anchor="ctr">
                    <a:lnL cap="flat" cmpd="sng" w="12700">
                      <a:solidFill>
                        <a:srgbClr val="DCB6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CB6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CB6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CB6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6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 u="none" cap="none" strike="noStrike">
                          <a:solidFill>
                            <a:srgbClr val="FEF1E4"/>
                          </a:solidFill>
                        </a:rPr>
                        <a:t>Min Range</a:t>
                      </a:r>
                      <a:endParaRPr/>
                    </a:p>
                  </a:txBody>
                  <a:tcPr marT="42500" marB="42500" marR="42500" marL="42500" anchor="ctr">
                    <a:lnL cap="flat" cmpd="sng" w="12700">
                      <a:solidFill>
                        <a:srgbClr val="DCB6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CB6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CB6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CB6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 u="none" cap="none" strike="noStrike">
                          <a:solidFill>
                            <a:srgbClr val="FEF1E4"/>
                          </a:solidFill>
                        </a:rPr>
                        <a:t>2cm / 1 inch</a:t>
                      </a:r>
                      <a:endParaRPr/>
                    </a:p>
                  </a:txBody>
                  <a:tcPr marT="42500" marB="42500" marR="42500" marL="42500" anchor="ctr">
                    <a:lnL cap="flat" cmpd="sng" w="12700">
                      <a:solidFill>
                        <a:srgbClr val="DCB6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CB6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CB6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CB6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0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 u="none" cap="none" strike="noStrike">
                          <a:solidFill>
                            <a:srgbClr val="FEF1E4"/>
                          </a:solidFill>
                        </a:rPr>
                        <a:t>Max Range</a:t>
                      </a:r>
                      <a:endParaRPr/>
                    </a:p>
                  </a:txBody>
                  <a:tcPr marT="42500" marB="42500" marR="42500" marL="42500" anchor="ctr">
                    <a:lnL cap="flat" cmpd="sng" w="12700">
                      <a:solidFill>
                        <a:srgbClr val="DCB6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CB6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CB6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CB6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 u="none" cap="none" strike="noStrike">
                          <a:solidFill>
                            <a:srgbClr val="FEF1E4"/>
                          </a:solidFill>
                        </a:rPr>
                        <a:t>400cm / 13 feet</a:t>
                      </a:r>
                      <a:endParaRPr/>
                    </a:p>
                  </a:txBody>
                  <a:tcPr marT="42500" marB="42500" marR="42500" marL="42500" anchor="ctr">
                    <a:lnL cap="flat" cmpd="sng" w="12700">
                      <a:solidFill>
                        <a:srgbClr val="DCB6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CB6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CB6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CB6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16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 u="none" cap="none" strike="noStrike">
                          <a:solidFill>
                            <a:srgbClr val="FEF1E4"/>
                          </a:solidFill>
                        </a:rPr>
                        <a:t>Effectual Angle</a:t>
                      </a:r>
                      <a:endParaRPr/>
                    </a:p>
                  </a:txBody>
                  <a:tcPr marT="42500" marB="42500" marR="42500" marL="42500" anchor="ctr">
                    <a:lnL cap="flat" cmpd="sng" w="12700">
                      <a:solidFill>
                        <a:srgbClr val="DCB6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CB6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CB6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CB6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 u="none" cap="none" strike="noStrike">
                          <a:solidFill>
                            <a:srgbClr val="FEF1E4"/>
                          </a:solidFill>
                        </a:rPr>
                        <a:t>&lt;15°</a:t>
                      </a:r>
                      <a:endParaRPr/>
                    </a:p>
                  </a:txBody>
                  <a:tcPr marT="42500" marB="42500" marR="42500" marL="42500" anchor="ctr">
                    <a:lnL cap="flat" cmpd="sng" w="12700">
                      <a:solidFill>
                        <a:srgbClr val="DCB6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CB6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CB6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CB6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0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 u="none" cap="none" strike="noStrike">
                          <a:solidFill>
                            <a:srgbClr val="FEF1E4"/>
                          </a:solidFill>
                        </a:rPr>
                        <a:t>Dimension</a:t>
                      </a:r>
                      <a:endParaRPr/>
                    </a:p>
                  </a:txBody>
                  <a:tcPr marT="42500" marB="42500" marR="42500" marL="42500" anchor="ctr">
                    <a:lnL cap="flat" cmpd="sng" w="12700">
                      <a:solidFill>
                        <a:srgbClr val="DCB6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CB6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CB6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CB6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 u="none" cap="none" strike="noStrike">
                          <a:solidFill>
                            <a:srgbClr val="FEF1E4"/>
                          </a:solidFill>
                        </a:rPr>
                        <a:t>45 x 20 x 15mm</a:t>
                      </a:r>
                      <a:endParaRPr/>
                    </a:p>
                  </a:txBody>
                  <a:tcPr marT="42500" marB="42500" marR="42500" marL="42500" anchor="ctr">
                    <a:lnL cap="flat" cmpd="sng" w="12700">
                      <a:solidFill>
                        <a:srgbClr val="DCB6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CB6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CB6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CB6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02" name="Google Shape;20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0326" y="1047751"/>
            <a:ext cx="4783326" cy="4819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7"/>
          <p:cNvSpPr txBox="1"/>
          <p:nvPr/>
        </p:nvSpPr>
        <p:spPr>
          <a:xfrm>
            <a:off x="4205865" y="752475"/>
            <a:ext cx="401674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000">
                <a:solidFill>
                  <a:srgbClr val="DCB689"/>
                </a:solidFill>
                <a:latin typeface="Calibri"/>
                <a:ea typeface="Calibri"/>
                <a:cs typeface="Calibri"/>
                <a:sym typeface="Calibri"/>
              </a:rPr>
              <a:t>Applications</a:t>
            </a:r>
            <a:endParaRPr sz="6000">
              <a:solidFill>
                <a:srgbClr val="DCB6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17"/>
          <p:cNvPicPr preferRelativeResize="0"/>
          <p:nvPr/>
        </p:nvPicPr>
        <p:blipFill rotWithShape="1">
          <a:blip r:embed="rId4">
            <a:alphaModFix/>
          </a:blip>
          <a:srcRect b="0" l="1414" r="799" t="2431"/>
          <a:stretch/>
        </p:blipFill>
        <p:spPr>
          <a:xfrm>
            <a:off x="2533650" y="1895475"/>
            <a:ext cx="6972300" cy="3248024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0100" y="1695450"/>
            <a:ext cx="5295900" cy="4143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9849" y="1695450"/>
            <a:ext cx="4752975" cy="4169838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8"/>
          <p:cNvSpPr txBox="1"/>
          <p:nvPr/>
        </p:nvSpPr>
        <p:spPr>
          <a:xfrm>
            <a:off x="4738352" y="822038"/>
            <a:ext cx="271529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>
                <a:solidFill>
                  <a:srgbClr val="FEF1E4"/>
                </a:solidFill>
                <a:latin typeface="Calibri"/>
                <a:ea typeface="Calibri"/>
                <a:cs typeface="Calibri"/>
                <a:sym typeface="Calibri"/>
              </a:rPr>
              <a:t>Garage Genie</a:t>
            </a:r>
            <a:endParaRPr sz="3600">
              <a:solidFill>
                <a:srgbClr val="FEF1E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4951" y="1557336"/>
            <a:ext cx="4329110" cy="432911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9"/>
          <p:cNvSpPr txBox="1"/>
          <p:nvPr/>
        </p:nvSpPr>
        <p:spPr>
          <a:xfrm>
            <a:off x="4700199" y="762000"/>
            <a:ext cx="408622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>
                <a:solidFill>
                  <a:srgbClr val="DCB689"/>
                </a:solidFill>
                <a:latin typeface="Calibri"/>
                <a:ea typeface="Calibri"/>
                <a:cs typeface="Calibri"/>
                <a:sym typeface="Calibri"/>
              </a:rPr>
              <a:t>Smart Dustbin</a:t>
            </a:r>
            <a:endParaRPr sz="1400">
              <a:solidFill>
                <a:srgbClr val="DCB6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00823" y="1557336"/>
            <a:ext cx="4086225" cy="4329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 txBox="1"/>
          <p:nvPr>
            <p:ph type="title"/>
          </p:nvPr>
        </p:nvSpPr>
        <p:spPr>
          <a:xfrm>
            <a:off x="838200" y="54133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CB689"/>
              </a:buClr>
              <a:buSzPts val="4400"/>
              <a:buFont typeface="Poppins SemiBold"/>
              <a:buNone/>
            </a:pPr>
            <a:r>
              <a:rPr lang="en-IN">
                <a:solidFill>
                  <a:srgbClr val="DCB68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What’s up people?</a:t>
            </a:r>
            <a:endParaRPr/>
          </a:p>
        </p:txBody>
      </p:sp>
      <p:pic>
        <p:nvPicPr>
          <p:cNvPr id="98" name="Google Shape;9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4601" y="1866900"/>
            <a:ext cx="7084372" cy="3248026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2562" y="1480544"/>
            <a:ext cx="9286875" cy="438875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0"/>
          <p:cNvSpPr txBox="1"/>
          <p:nvPr/>
        </p:nvSpPr>
        <p:spPr>
          <a:xfrm>
            <a:off x="3388519" y="711103"/>
            <a:ext cx="5831681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>
                <a:solidFill>
                  <a:srgbClr val="FEF1E4"/>
                </a:solidFill>
                <a:latin typeface="Calibri"/>
                <a:ea typeface="Calibri"/>
                <a:cs typeface="Calibri"/>
                <a:sym typeface="Calibri"/>
              </a:rPr>
              <a:t>Obstacle Avoiding Robot</a:t>
            </a:r>
            <a:endParaRPr sz="4400">
              <a:solidFill>
                <a:srgbClr val="FEF1E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1"/>
          <p:cNvSpPr txBox="1"/>
          <p:nvPr/>
        </p:nvSpPr>
        <p:spPr>
          <a:xfrm>
            <a:off x="4368700" y="790954"/>
            <a:ext cx="339266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>
                <a:solidFill>
                  <a:srgbClr val="DCB689"/>
                </a:solidFill>
                <a:latin typeface="Calibri"/>
                <a:ea typeface="Calibri"/>
                <a:cs typeface="Calibri"/>
                <a:sym typeface="Calibri"/>
              </a:rPr>
              <a:t>Time to code!!!</a:t>
            </a:r>
            <a:endParaRPr sz="4000">
              <a:solidFill>
                <a:srgbClr val="DCB6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p21"/>
          <p:cNvPicPr preferRelativeResize="0"/>
          <p:nvPr/>
        </p:nvPicPr>
        <p:blipFill rotWithShape="1">
          <a:blip r:embed="rId4">
            <a:alphaModFix/>
          </a:blip>
          <a:srcRect b="2145" l="1709" r="1104" t="2147"/>
          <a:stretch/>
        </p:blipFill>
        <p:spPr>
          <a:xfrm>
            <a:off x="3143250" y="1629154"/>
            <a:ext cx="5905500" cy="4343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2"/>
          <p:cNvSpPr txBox="1"/>
          <p:nvPr/>
        </p:nvSpPr>
        <p:spPr>
          <a:xfrm>
            <a:off x="4262436" y="1057338"/>
            <a:ext cx="366712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>
                <a:solidFill>
                  <a:srgbClr val="DCB689"/>
                </a:solidFill>
                <a:latin typeface="Calibri"/>
                <a:ea typeface="Calibri"/>
                <a:cs typeface="Calibri"/>
                <a:sym typeface="Calibri"/>
              </a:rPr>
              <a:t>Arduino Code</a:t>
            </a:r>
            <a:endParaRPr sz="4800">
              <a:solidFill>
                <a:srgbClr val="DCB6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2"/>
          <p:cNvSpPr txBox="1"/>
          <p:nvPr/>
        </p:nvSpPr>
        <p:spPr>
          <a:xfrm>
            <a:off x="2724149" y="2107343"/>
            <a:ext cx="8253522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1800">
                <a:solidFill>
                  <a:srgbClr val="83C1C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// defines pins numbers</a:t>
            </a:r>
            <a:r>
              <a:rPr i="0"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IN" sz="1800">
                <a:solidFill>
                  <a:srgbClr val="DF8C6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const</a:t>
            </a:r>
            <a:r>
              <a:rPr i="0"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i="0" lang="en-IN" sz="1800">
                <a:solidFill>
                  <a:srgbClr val="DF8C6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int</a:t>
            </a:r>
            <a:r>
              <a:rPr i="0"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trigPin = </a:t>
            </a:r>
            <a:r>
              <a:rPr lang="en-IN" sz="1800">
                <a:solidFill>
                  <a:srgbClr val="6BC497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6</a:t>
            </a:r>
            <a:r>
              <a:rPr i="0"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;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IN" sz="1800">
                <a:solidFill>
                  <a:srgbClr val="DF8C6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const</a:t>
            </a:r>
            <a:r>
              <a:rPr i="0"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i="0" lang="en-IN" sz="1800">
                <a:solidFill>
                  <a:srgbClr val="DF8C6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int</a:t>
            </a:r>
            <a:r>
              <a:rPr i="0"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echoPin = </a:t>
            </a:r>
            <a:r>
              <a:rPr lang="en-IN" sz="1800">
                <a:solidFill>
                  <a:srgbClr val="6BC497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3</a:t>
            </a:r>
            <a:r>
              <a:rPr i="0"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;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8E6E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1800">
                <a:solidFill>
                  <a:srgbClr val="83C1C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// defines variables</a:t>
            </a:r>
            <a:r>
              <a:rPr i="0"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IN" sz="1800">
                <a:solidFill>
                  <a:srgbClr val="DF8C6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long</a:t>
            </a:r>
            <a:r>
              <a:rPr i="0"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duration;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IN" sz="1800">
                <a:solidFill>
                  <a:srgbClr val="DF8C6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int</a:t>
            </a:r>
            <a:r>
              <a:rPr i="0"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distance;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8E6E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IN" sz="1800">
                <a:solidFill>
                  <a:srgbClr val="DF8C6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void</a:t>
            </a:r>
            <a:r>
              <a:rPr i="0"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i="0" lang="en-IN" sz="1800">
                <a:solidFill>
                  <a:srgbClr val="8BA6C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setup</a:t>
            </a:r>
            <a:r>
              <a:rPr i="0" lang="en-IN" sz="1800">
                <a:solidFill>
                  <a:srgbClr val="337D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()</a:t>
            </a:r>
            <a:r>
              <a:rPr i="0"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{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	</a:t>
            </a:r>
            <a:r>
              <a:rPr i="0" lang="en-IN" sz="1800">
                <a:solidFill>
                  <a:srgbClr val="4FD3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pinMode</a:t>
            </a:r>
            <a:r>
              <a:rPr i="0"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(trigPin, </a:t>
            </a:r>
            <a:r>
              <a:rPr i="0" lang="en-IN" sz="1800">
                <a:solidFill>
                  <a:srgbClr val="DF8C6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OUTPUT</a:t>
            </a:r>
            <a:r>
              <a:rPr i="0"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);  </a:t>
            </a:r>
            <a:r>
              <a:rPr i="1" lang="en-IN" sz="1800">
                <a:solidFill>
                  <a:srgbClr val="83C1C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// Sets the trigPin as an Output</a:t>
            </a:r>
            <a:r>
              <a:rPr i="0"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	</a:t>
            </a:r>
            <a:r>
              <a:rPr i="0" lang="en-IN" sz="1800">
                <a:solidFill>
                  <a:srgbClr val="4FD3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pinMode</a:t>
            </a:r>
            <a:r>
              <a:rPr i="0"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(echoPin, </a:t>
            </a:r>
            <a:r>
              <a:rPr i="0" lang="en-IN" sz="1800">
                <a:solidFill>
                  <a:srgbClr val="DF8C6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INPUT</a:t>
            </a:r>
            <a:r>
              <a:rPr i="0"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);  </a:t>
            </a:r>
            <a:r>
              <a:rPr i="1" lang="en-IN" sz="1800">
                <a:solidFill>
                  <a:srgbClr val="83C1C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// Sets the echoPin as an Input</a:t>
            </a:r>
            <a:r>
              <a:rPr i="0"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	</a:t>
            </a:r>
            <a:r>
              <a:rPr i="0" lang="en-IN" sz="1800">
                <a:solidFill>
                  <a:srgbClr val="4FD3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Serial</a:t>
            </a:r>
            <a:r>
              <a:rPr i="0"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.</a:t>
            </a:r>
            <a:r>
              <a:rPr i="0" lang="en-IN" sz="1800">
                <a:solidFill>
                  <a:srgbClr val="4FD3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begin</a:t>
            </a:r>
            <a:r>
              <a:rPr i="0"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(</a:t>
            </a:r>
            <a:r>
              <a:rPr i="0" lang="en-IN" sz="1800">
                <a:solidFill>
                  <a:srgbClr val="6BC497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9600</a:t>
            </a:r>
            <a:r>
              <a:rPr i="0"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);  </a:t>
            </a:r>
            <a:r>
              <a:rPr i="1" lang="en-IN" sz="1800">
                <a:solidFill>
                  <a:srgbClr val="83C1C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// Starts the serial communication</a:t>
            </a:r>
            <a:r>
              <a:rPr i="0"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}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3"/>
          <p:cNvSpPr txBox="1"/>
          <p:nvPr/>
        </p:nvSpPr>
        <p:spPr>
          <a:xfrm>
            <a:off x="2589913" y="1166842"/>
            <a:ext cx="7713000" cy="4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IN" sz="1800">
                <a:solidFill>
                  <a:srgbClr val="DF8C6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void</a:t>
            </a:r>
            <a:r>
              <a:rPr i="0"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i="0" lang="en-IN" sz="1800">
                <a:solidFill>
                  <a:srgbClr val="8BA6C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loop</a:t>
            </a:r>
            <a:r>
              <a:rPr i="0" lang="en-IN" sz="1800">
                <a:solidFill>
                  <a:srgbClr val="337D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()</a:t>
            </a:r>
            <a:r>
              <a:rPr i="0"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{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	</a:t>
            </a:r>
            <a:r>
              <a:rPr i="1" lang="en-IN" sz="1800">
                <a:solidFill>
                  <a:srgbClr val="83C1C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// Clears the trigPin</a:t>
            </a:r>
            <a:r>
              <a:rPr i="0"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	</a:t>
            </a:r>
            <a:r>
              <a:rPr i="0" lang="en-IN" sz="1800">
                <a:solidFill>
                  <a:srgbClr val="4FD3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digitalWrite</a:t>
            </a:r>
            <a:r>
              <a:rPr i="0"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(trigPin, </a:t>
            </a:r>
            <a:r>
              <a:rPr i="0" lang="en-IN" sz="1800">
                <a:solidFill>
                  <a:srgbClr val="DF8C6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LOW</a:t>
            </a:r>
            <a:r>
              <a:rPr i="0"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); 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	</a:t>
            </a:r>
            <a:r>
              <a:rPr i="0" lang="en-IN" sz="1800">
                <a:solidFill>
                  <a:srgbClr val="4FD3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delayMicroseconds</a:t>
            </a:r>
            <a:r>
              <a:rPr i="0"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(</a:t>
            </a:r>
            <a:r>
              <a:rPr i="0" lang="en-IN" sz="1800">
                <a:solidFill>
                  <a:srgbClr val="6BC497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2</a:t>
            </a:r>
            <a:r>
              <a:rPr i="0"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);  </a:t>
            </a:r>
            <a:r>
              <a:rPr i="1" lang="en-IN" sz="1800">
                <a:solidFill>
                  <a:srgbClr val="83C1C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// Sets the trigPin on HIGH state for 10 micro seconds</a:t>
            </a:r>
            <a:r>
              <a:rPr i="0"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	</a:t>
            </a:r>
            <a:r>
              <a:rPr i="0" lang="en-IN" sz="1800">
                <a:solidFill>
                  <a:srgbClr val="4FD3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digitalWrite</a:t>
            </a:r>
            <a:r>
              <a:rPr i="0"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(trigPin, </a:t>
            </a:r>
            <a:r>
              <a:rPr i="0" lang="en-IN" sz="1800">
                <a:solidFill>
                  <a:srgbClr val="DF8C6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HIGH</a:t>
            </a:r>
            <a:r>
              <a:rPr i="0"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);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	</a:t>
            </a:r>
            <a:r>
              <a:rPr i="0" lang="en-IN" sz="1800">
                <a:solidFill>
                  <a:srgbClr val="4FD3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delayMicroseconds</a:t>
            </a:r>
            <a:r>
              <a:rPr i="0"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(</a:t>
            </a:r>
            <a:r>
              <a:rPr i="0" lang="en-IN" sz="1800">
                <a:solidFill>
                  <a:srgbClr val="6BC497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10</a:t>
            </a:r>
            <a:r>
              <a:rPr i="0"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);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	</a:t>
            </a:r>
            <a:r>
              <a:rPr i="0" lang="en-IN" sz="1800">
                <a:solidFill>
                  <a:srgbClr val="4FD3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digitalWrite</a:t>
            </a:r>
            <a:r>
              <a:rPr i="0"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(trigPin, </a:t>
            </a:r>
            <a:r>
              <a:rPr i="0" lang="en-IN" sz="1800">
                <a:solidFill>
                  <a:srgbClr val="DF8C6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LOW</a:t>
            </a:r>
            <a:r>
              <a:rPr i="0"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);  </a:t>
            </a:r>
            <a:r>
              <a:rPr i="1" lang="en-IN" sz="1800">
                <a:solidFill>
                  <a:srgbClr val="83C1C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// Reads the echoPin, returns the sound wave travel time in microseconds</a:t>
            </a:r>
            <a:r>
              <a:rPr i="0"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	</a:t>
            </a:r>
            <a:r>
              <a:rPr i="0"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duration = </a:t>
            </a:r>
            <a:r>
              <a:rPr i="0" lang="en-IN" sz="1800">
                <a:solidFill>
                  <a:srgbClr val="4FD3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pulseIn</a:t>
            </a:r>
            <a:r>
              <a:rPr i="0"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(echoPin, </a:t>
            </a:r>
            <a:r>
              <a:rPr i="0" lang="en-IN" sz="1800">
                <a:solidFill>
                  <a:srgbClr val="DF8C6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HIGH</a:t>
            </a:r>
            <a:r>
              <a:rPr i="0"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);  </a:t>
            </a:r>
            <a:r>
              <a:rPr i="1" lang="en-IN" sz="1800">
                <a:solidFill>
                  <a:srgbClr val="83C1C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// Calculating the distance</a:t>
            </a:r>
            <a:r>
              <a:rPr i="0"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	</a:t>
            </a:r>
            <a:r>
              <a:rPr i="0"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distance = duration * </a:t>
            </a:r>
            <a:r>
              <a:rPr i="0" lang="en-IN" sz="1800">
                <a:solidFill>
                  <a:srgbClr val="6BC497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0.034</a:t>
            </a:r>
            <a:r>
              <a:rPr i="0"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/ </a:t>
            </a:r>
            <a:r>
              <a:rPr i="0" lang="en-IN" sz="1800">
                <a:solidFill>
                  <a:srgbClr val="6BC497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2</a:t>
            </a:r>
            <a:r>
              <a:rPr i="0"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;  </a:t>
            </a:r>
            <a:r>
              <a:rPr i="1" lang="en-IN" sz="1800">
                <a:solidFill>
                  <a:srgbClr val="83C1C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// Prints the distance on the Serial Monitor</a:t>
            </a:r>
            <a:r>
              <a:rPr i="0"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endParaRPr sz="1800">
              <a:solidFill>
                <a:srgbClr val="E8E6E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	</a:t>
            </a:r>
            <a:r>
              <a:rPr i="0" lang="en-IN" sz="1800">
                <a:solidFill>
                  <a:srgbClr val="4FD3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Serial</a:t>
            </a:r>
            <a:r>
              <a:rPr i="0"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.</a:t>
            </a:r>
            <a:r>
              <a:rPr i="0" lang="en-IN" sz="1800">
                <a:solidFill>
                  <a:srgbClr val="4FD3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print</a:t>
            </a:r>
            <a:r>
              <a:rPr i="0"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(</a:t>
            </a:r>
            <a:r>
              <a:rPr i="0" lang="en-IN" sz="1800">
                <a:solidFill>
                  <a:srgbClr val="70DEA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"Distance: "</a:t>
            </a:r>
            <a:r>
              <a:rPr i="0"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);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	</a:t>
            </a:r>
            <a:r>
              <a:rPr i="0" lang="en-IN" sz="1800">
                <a:solidFill>
                  <a:srgbClr val="4FD3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Serial</a:t>
            </a:r>
            <a:r>
              <a:rPr i="0"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.</a:t>
            </a:r>
            <a:r>
              <a:rPr i="0" lang="en-IN" sz="1800">
                <a:solidFill>
                  <a:srgbClr val="4FD3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println</a:t>
            </a:r>
            <a:r>
              <a:rPr i="0"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(distance);</a:t>
            </a:r>
            <a:endParaRPr i="0" sz="1800">
              <a:solidFill>
                <a:srgbClr val="E8E6E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Serial.print(“ cm”);</a:t>
            </a:r>
            <a:r>
              <a:rPr i="0"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IN" sz="1800">
                <a:solidFill>
                  <a:srgbClr val="E8E6E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}</a:t>
            </a:r>
            <a:endParaRPr sz="18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"/>
          <p:cNvSpPr txBox="1"/>
          <p:nvPr/>
        </p:nvSpPr>
        <p:spPr>
          <a:xfrm>
            <a:off x="4005940" y="838200"/>
            <a:ext cx="418011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>
                <a:solidFill>
                  <a:srgbClr val="FEF1E4"/>
                </a:solidFill>
                <a:latin typeface="Calibri"/>
                <a:ea typeface="Calibri"/>
                <a:cs typeface="Calibri"/>
                <a:sym typeface="Calibri"/>
              </a:rPr>
              <a:t>Circuit Diagram</a:t>
            </a:r>
            <a:endParaRPr sz="4800">
              <a:solidFill>
                <a:srgbClr val="FEF1E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4"/>
          <p:cNvSpPr txBox="1"/>
          <p:nvPr/>
        </p:nvSpPr>
        <p:spPr>
          <a:xfrm>
            <a:off x="205439" y="2507397"/>
            <a:ext cx="4861861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DCB689"/>
              </a:buClr>
              <a:buSzPts val="1800"/>
              <a:buFont typeface="Arial"/>
              <a:buChar char="•"/>
            </a:pPr>
            <a:r>
              <a:rPr b="0" i="0" lang="en-IN" sz="1800">
                <a:solidFill>
                  <a:srgbClr val="DCB689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Connect the +5V pin to +5v on your Arduino board.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>
              <a:solidFill>
                <a:srgbClr val="DCB689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DCB689"/>
              </a:buClr>
              <a:buSzPts val="1800"/>
              <a:buFont typeface="Arial"/>
              <a:buChar char="•"/>
            </a:pPr>
            <a:r>
              <a:rPr b="0" i="0" lang="en-IN" sz="1800">
                <a:solidFill>
                  <a:srgbClr val="DCB689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Connect Trigger to digital pin 6 on your Arduino board.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>
              <a:solidFill>
                <a:srgbClr val="DCB689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DCB689"/>
              </a:buClr>
              <a:buSzPts val="1800"/>
              <a:buFont typeface="Arial"/>
              <a:buChar char="•"/>
            </a:pPr>
            <a:r>
              <a:rPr b="0" i="0" lang="en-IN" sz="1800">
                <a:solidFill>
                  <a:srgbClr val="DCB689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Connect Echo to digital pin 3 on your Arduino board.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>
              <a:solidFill>
                <a:srgbClr val="DCB689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DCB689"/>
              </a:buClr>
              <a:buSzPts val="1800"/>
              <a:buFont typeface="Arial"/>
              <a:buChar char="•"/>
            </a:pPr>
            <a:r>
              <a:rPr b="0" i="0" lang="en-IN" sz="1800">
                <a:solidFill>
                  <a:srgbClr val="DCB689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Connect GND with GND on Arduino.</a:t>
            </a:r>
            <a:endParaRPr/>
          </a:p>
        </p:txBody>
      </p:sp>
      <p:pic>
        <p:nvPicPr>
          <p:cNvPr id="266" name="Google Shape;26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2918" y="1669188"/>
            <a:ext cx="5826643" cy="3929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5"/>
          <p:cNvSpPr txBox="1"/>
          <p:nvPr/>
        </p:nvSpPr>
        <p:spPr>
          <a:xfrm>
            <a:off x="4275244" y="1025607"/>
            <a:ext cx="412645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>
                <a:solidFill>
                  <a:srgbClr val="DCB689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THANK YOU!</a:t>
            </a:r>
            <a:endParaRPr sz="4800">
              <a:solidFill>
                <a:srgbClr val="DCB689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273" name="Google Shape;273;p25"/>
          <p:cNvSpPr txBox="1"/>
          <p:nvPr/>
        </p:nvSpPr>
        <p:spPr>
          <a:xfrm>
            <a:off x="815787" y="1856604"/>
            <a:ext cx="1056042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>
                <a:solidFill>
                  <a:srgbClr val="FEF1E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Speakers: Aryan Saxena and Utsav Bajaj</a:t>
            </a:r>
            <a:endParaRPr sz="4000">
              <a:solidFill>
                <a:srgbClr val="FEF1E4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274" name="Google Shape;27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73616" y="2882211"/>
            <a:ext cx="5244768" cy="2950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3"/>
          <p:cNvSpPr txBox="1"/>
          <p:nvPr>
            <p:ph type="title"/>
          </p:nvPr>
        </p:nvSpPr>
        <p:spPr>
          <a:xfrm>
            <a:off x="833436" y="750795"/>
            <a:ext cx="105251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1E4"/>
              </a:buClr>
              <a:buSzPts val="3600"/>
              <a:buFont typeface="Poppins Medium"/>
              <a:buNone/>
            </a:pPr>
            <a:r>
              <a:rPr lang="en-IN" sz="3600">
                <a:solidFill>
                  <a:srgbClr val="FEF1E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Have any of y’all watched the </a:t>
            </a:r>
            <a:br>
              <a:rPr lang="en-IN" sz="3600">
                <a:solidFill>
                  <a:srgbClr val="FEF1E4"/>
                </a:solidFill>
                <a:latin typeface="Poppins Medium"/>
                <a:ea typeface="Poppins Medium"/>
                <a:cs typeface="Poppins Medium"/>
                <a:sym typeface="Poppins Medium"/>
              </a:rPr>
            </a:br>
            <a:r>
              <a:rPr lang="en-IN" sz="3600">
                <a:solidFill>
                  <a:srgbClr val="FEF1E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Ghazi Attack?</a:t>
            </a:r>
            <a:endParaRPr sz="3600">
              <a:solidFill>
                <a:srgbClr val="FEF1E4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05" name="Google Shape;10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2066" y="2073743"/>
            <a:ext cx="2727867" cy="3837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4"/>
          <p:cNvSpPr txBox="1"/>
          <p:nvPr>
            <p:ph type="title"/>
          </p:nvPr>
        </p:nvSpPr>
        <p:spPr>
          <a:xfrm>
            <a:off x="838200" y="45720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1E4"/>
              </a:buClr>
              <a:buSzPts val="4400"/>
              <a:buFont typeface="Poppins Medium"/>
              <a:buNone/>
            </a:pPr>
            <a:r>
              <a:rPr lang="en-IN">
                <a:solidFill>
                  <a:srgbClr val="FEF1E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How did we locate our enemies?</a:t>
            </a:r>
            <a:endParaRPr/>
          </a:p>
        </p:txBody>
      </p:sp>
      <p:pic>
        <p:nvPicPr>
          <p:cNvPr id="112" name="Google Shape;112;p4"/>
          <p:cNvPicPr preferRelativeResize="0"/>
          <p:nvPr/>
        </p:nvPicPr>
        <p:blipFill rotWithShape="1">
          <a:blip r:embed="rId4">
            <a:alphaModFix/>
          </a:blip>
          <a:srcRect b="0" l="452" r="2399" t="14237"/>
          <a:stretch/>
        </p:blipFill>
        <p:spPr>
          <a:xfrm>
            <a:off x="3781425" y="1562100"/>
            <a:ext cx="4538248" cy="447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5"/>
          <p:cNvSpPr txBox="1"/>
          <p:nvPr>
            <p:ph type="title"/>
          </p:nvPr>
        </p:nvSpPr>
        <p:spPr>
          <a:xfrm>
            <a:off x="838200" y="65087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1E4"/>
              </a:buClr>
              <a:buSzPts val="4000"/>
              <a:buFont typeface="Poppins Medium"/>
              <a:buNone/>
            </a:pPr>
            <a:r>
              <a:rPr lang="en-IN" sz="4000">
                <a:solidFill>
                  <a:srgbClr val="FEF1E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 used a technique called </a:t>
            </a:r>
            <a:r>
              <a:rPr lang="en-IN" sz="4000">
                <a:solidFill>
                  <a:srgbClr val="DCB689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SONAR.</a:t>
            </a:r>
            <a:endParaRPr/>
          </a:p>
        </p:txBody>
      </p:sp>
      <p:pic>
        <p:nvPicPr>
          <p:cNvPr id="119" name="Google Shape;11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98371" y="1843088"/>
            <a:ext cx="4595258" cy="4243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How we did it?</a:t>
            </a:r>
            <a:endParaRPr/>
          </a:p>
        </p:txBody>
      </p:sp>
      <p:pic>
        <p:nvPicPr>
          <p:cNvPr id="126" name="Google Shape;12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05075" y="1819276"/>
            <a:ext cx="7038976" cy="3305174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4353" y="866637"/>
            <a:ext cx="7753071" cy="512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6991" y="1194626"/>
            <a:ext cx="6760656" cy="4468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8"/>
          <p:cNvSpPr txBox="1"/>
          <p:nvPr/>
        </p:nvSpPr>
        <p:spPr>
          <a:xfrm>
            <a:off x="552449" y="819150"/>
            <a:ext cx="1108710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4800" u="none" cap="none" strike="noStrike">
                <a:solidFill>
                  <a:srgbClr val="FEF1E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Why </a:t>
            </a:r>
            <a:r>
              <a:rPr b="0" i="0" lang="en-IN" sz="4800" u="none" cap="none" strike="noStrike">
                <a:solidFill>
                  <a:srgbClr val="DCB689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Ultrasonic</a:t>
            </a:r>
            <a:r>
              <a:rPr b="0" i="0" lang="en-IN" sz="4800" u="none" cap="none" strike="noStrike">
                <a:solidFill>
                  <a:srgbClr val="FEF1E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was required?</a:t>
            </a:r>
            <a:endParaRPr/>
          </a:p>
        </p:txBody>
      </p:sp>
      <p:pic>
        <p:nvPicPr>
          <p:cNvPr id="140" name="Google Shape;14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66058" y="1791265"/>
            <a:ext cx="5059884" cy="4247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9"/>
          <p:cNvSpPr txBox="1"/>
          <p:nvPr>
            <p:ph type="title"/>
          </p:nvPr>
        </p:nvSpPr>
        <p:spPr>
          <a:xfrm>
            <a:off x="838200" y="5937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1E4"/>
              </a:buClr>
              <a:buSzPts val="4400"/>
              <a:buFont typeface="Poppins Medium"/>
              <a:buNone/>
            </a:pPr>
            <a:r>
              <a:rPr lang="en-IN">
                <a:solidFill>
                  <a:srgbClr val="FEF1E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What does </a:t>
            </a:r>
            <a:r>
              <a:rPr lang="en-IN">
                <a:solidFill>
                  <a:srgbClr val="DCB689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Ultrasonic</a:t>
            </a:r>
            <a:r>
              <a:rPr lang="en-IN">
                <a:solidFill>
                  <a:srgbClr val="FEF1E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do?</a:t>
            </a:r>
            <a:endParaRPr/>
          </a:p>
        </p:txBody>
      </p:sp>
      <p:pic>
        <p:nvPicPr>
          <p:cNvPr id="147" name="Google Shape;14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99046" y="1690688"/>
            <a:ext cx="5193908" cy="4238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2022-09-22T13:03:24Z</dcterms:created>
  <dc:creator>Arian S</dc:creator>
</cp:coreProperties>
</file>